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00CC"/>
    <a:srgbClr val="CC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4804946"/>
            <a:ext cx="9141259" cy="36933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93356-AC17-61B6-53FF-10BBF1589418}"/>
              </a:ext>
            </a:extLst>
          </p:cNvPr>
          <p:cNvSpPr txBox="1"/>
          <p:nvPr/>
        </p:nvSpPr>
        <p:spPr>
          <a:xfrm>
            <a:off x="9830" y="4804946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Presenter: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6AA42-4E9F-9689-CD62-D4582D8DDB06}"/>
              </a:ext>
            </a:extLst>
          </p:cNvPr>
          <p:cNvSpPr txBox="1"/>
          <p:nvPr/>
        </p:nvSpPr>
        <p:spPr>
          <a:xfrm>
            <a:off x="7805537" y="4820335"/>
            <a:ext cx="132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#WAAVP2023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CB51725-BE9C-F1D2-A5BD-6006D7B5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808" y="1586731"/>
            <a:ext cx="5539680" cy="2785219"/>
          </a:xfrm>
          <a:prstGeom prst="rect">
            <a:avLst/>
          </a:prstGeom>
          <a:noFill/>
          <a:ln w="9360" cap="sq">
            <a:solidFill>
              <a:srgbClr val="DBEEF4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47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Current Position</a:t>
            </a:r>
            <a:r>
              <a:rPr lang="en-US" sz="1900" dirty="0">
                <a:solidFill>
                  <a:srgbClr val="0000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marL="334963" indent="-334963" eaLnBrk="1" hangingPunct="1">
              <a:spcBef>
                <a:spcPts val="47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Academic Qualifications</a:t>
            </a:r>
            <a:r>
              <a:rPr lang="en-US" sz="1900" dirty="0">
                <a:solidFill>
                  <a:srgbClr val="000000"/>
                </a:solidFill>
              </a:rPr>
              <a:t>: </a:t>
            </a:r>
            <a:endParaRPr lang="en-US" sz="1900" b="1" dirty="0">
              <a:solidFill>
                <a:srgbClr val="000000"/>
              </a:solidFill>
            </a:endParaRPr>
          </a:p>
          <a:p>
            <a:pPr marL="334963" indent="-334963" eaLnBrk="1" hangingPunct="1">
              <a:spcBef>
                <a:spcPts val="47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Publications</a:t>
            </a:r>
            <a:r>
              <a:rPr lang="en-US" sz="1900" dirty="0">
                <a:solidFill>
                  <a:srgbClr val="000000"/>
                </a:solidFill>
              </a:rPr>
              <a:t>:      </a:t>
            </a:r>
            <a:endParaRPr lang="en-US" sz="1900" b="1" dirty="0">
              <a:solidFill>
                <a:srgbClr val="000000"/>
              </a:solidFill>
            </a:endParaRPr>
          </a:p>
          <a:p>
            <a:pPr marL="334963" indent="-334963" eaLnBrk="1" hangingPunct="1">
              <a:spcBef>
                <a:spcPts val="47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Presentations:</a:t>
            </a:r>
            <a:endParaRPr lang="en-US" sz="1900" dirty="0">
              <a:solidFill>
                <a:srgbClr val="000000"/>
              </a:solidFill>
            </a:endParaRPr>
          </a:p>
          <a:p>
            <a:pPr marL="334963" indent="-334963" eaLnBrk="1" hangingPunct="1">
              <a:spcBef>
                <a:spcPts val="47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Areas of interest</a:t>
            </a:r>
            <a:r>
              <a:rPr lang="en-US" sz="1900" dirty="0">
                <a:solidFill>
                  <a:srgbClr val="000000"/>
                </a:solidFill>
              </a:rPr>
              <a:t>: </a:t>
            </a:r>
          </a:p>
          <a:p>
            <a:pPr eaLnBrk="1" hangingPunct="1">
              <a:spcBef>
                <a:spcPts val="475"/>
              </a:spcBef>
              <a:buClr>
                <a:srgbClr val="0000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en-US" sz="1900" dirty="0">
              <a:solidFill>
                <a:srgbClr val="000000"/>
              </a:solidFill>
            </a:endParaRPr>
          </a:p>
          <a:p>
            <a:pPr marL="341313" indent="-334963" eaLnBrk="1" hangingPunct="1">
              <a:spcBef>
                <a:spcPts val="475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en-US" sz="1900" b="1" dirty="0">
                <a:solidFill>
                  <a:srgbClr val="000000"/>
                </a:solidFill>
              </a:rPr>
              <a:t>Awards and Achievements:</a:t>
            </a:r>
            <a:br>
              <a:rPr lang="en-US" sz="1900" b="1" dirty="0">
                <a:solidFill>
                  <a:srgbClr val="000000"/>
                </a:solidFill>
              </a:rPr>
            </a:b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3E3A079-9DB9-1D91-48CC-8A765D67D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6" y="1709562"/>
            <a:ext cx="2281609" cy="2568872"/>
          </a:xfrm>
          <a:prstGeom prst="rect">
            <a:avLst/>
          </a:prstGeom>
          <a:solidFill>
            <a:srgbClr val="DCE6F2"/>
          </a:soli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dirty="0">
                <a:solidFill>
                  <a:srgbClr val="000000"/>
                </a:solidFill>
              </a:rPr>
              <a:t>Your Picture here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4E173CC-CD3A-A8B1-7021-09EA66252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771110"/>
            <a:ext cx="7632848" cy="648512"/>
          </a:xfrm>
          <a:prstGeom prst="rect">
            <a:avLst/>
          </a:prstGeom>
          <a:noFill/>
          <a:ln w="38160" cap="sq">
            <a:noFill/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charset="0"/>
              </a:defRPr>
            </a:lvl9pPr>
          </a:lstStyle>
          <a:p>
            <a:pPr eaLnBrk="1" hangingPunct="1">
              <a:buSzPct val="100000"/>
            </a:pPr>
            <a:r>
              <a:rPr lang="en-US" altLang="en-US" sz="3600" dirty="0">
                <a:solidFill>
                  <a:srgbClr val="000000"/>
                </a:solidFill>
              </a:rPr>
              <a:t>Name: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F2CBC4-5B45-4E64-AA62-3148BB630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" y="-19050"/>
            <a:ext cx="1752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0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28</Words>
  <Application>Microsoft Office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 Babbar</dc:creator>
  <cp:lastModifiedBy>Shrasti Garg</cp:lastModifiedBy>
  <cp:revision>13</cp:revision>
  <dcterms:created xsi:type="dcterms:W3CDTF">2023-04-28T07:40:04Z</dcterms:created>
  <dcterms:modified xsi:type="dcterms:W3CDTF">2023-06-26T04:47:37Z</dcterms:modified>
</cp:coreProperties>
</file>