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00CC"/>
    <a:srgbClr val="CC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4804946"/>
            <a:ext cx="9141259" cy="36933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93356-AC17-61B6-53FF-10BBF1589418}"/>
              </a:ext>
            </a:extLst>
          </p:cNvPr>
          <p:cNvSpPr txBox="1"/>
          <p:nvPr/>
        </p:nvSpPr>
        <p:spPr>
          <a:xfrm>
            <a:off x="9830" y="4804946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Presenter: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6AA42-4E9F-9689-CD62-D4582D8DDB06}"/>
              </a:ext>
            </a:extLst>
          </p:cNvPr>
          <p:cNvSpPr txBox="1"/>
          <p:nvPr/>
        </p:nvSpPr>
        <p:spPr>
          <a:xfrm>
            <a:off x="7805537" y="4820335"/>
            <a:ext cx="132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#WAAVP2023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BE85B0-731C-4120-9ED9-B5B89ECCE1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" y="0"/>
            <a:ext cx="1752600" cy="6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4804946"/>
            <a:ext cx="9141259" cy="36933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93356-AC17-61B6-53FF-10BBF1589418}"/>
              </a:ext>
            </a:extLst>
          </p:cNvPr>
          <p:cNvSpPr txBox="1"/>
          <p:nvPr/>
        </p:nvSpPr>
        <p:spPr>
          <a:xfrm>
            <a:off x="9830" y="4804946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Presenter: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6AA42-4E9F-9689-CD62-D4582D8DDB06}"/>
              </a:ext>
            </a:extLst>
          </p:cNvPr>
          <p:cNvSpPr txBox="1"/>
          <p:nvPr/>
        </p:nvSpPr>
        <p:spPr>
          <a:xfrm>
            <a:off x="7805537" y="4820335"/>
            <a:ext cx="132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#WAAVP2023</a:t>
            </a:r>
          </a:p>
        </p:txBody>
      </p:sp>
    </p:spTree>
    <p:extLst>
      <p:ext uri="{BB962C8B-B14F-4D97-AF65-F5344CB8AC3E}">
        <p14:creationId xmlns:p14="http://schemas.microsoft.com/office/powerpoint/2010/main" val="287539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 Babbar</dc:creator>
  <cp:lastModifiedBy>Shrasti Garg</cp:lastModifiedBy>
  <cp:revision>11</cp:revision>
  <dcterms:created xsi:type="dcterms:W3CDTF">2023-04-28T07:40:04Z</dcterms:created>
  <dcterms:modified xsi:type="dcterms:W3CDTF">2023-06-26T04:43:58Z</dcterms:modified>
</cp:coreProperties>
</file>